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318" r:id="rId5"/>
    <p:sldId id="319" r:id="rId6"/>
    <p:sldId id="320" r:id="rId7"/>
    <p:sldId id="321" r:id="rId8"/>
    <p:sldId id="322" r:id="rId9"/>
    <p:sldId id="31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10" autoAdjust="0"/>
    <p:restoredTop sz="70870" autoAdjust="0"/>
  </p:normalViewPr>
  <p:slideViewPr>
    <p:cSldViewPr snapToGrid="0">
      <p:cViewPr varScale="1">
        <p:scale>
          <a:sx n="122" d="100"/>
          <a:sy n="122" d="100"/>
        </p:scale>
        <p:origin x="18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3/2/2014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6491" y="1031631"/>
            <a:ext cx="7235981" cy="2256692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dirty="0" smtClean="0"/>
              <a:t>CAM Export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27826" y="4497753"/>
            <a:ext cx="1553310" cy="949569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He Qi</a:t>
            </a: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History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007541"/>
              </p:ext>
            </p:extLst>
          </p:nvPr>
        </p:nvGraphicFramePr>
        <p:xfrm>
          <a:off x="1219200" y="1600200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186"/>
                <a:gridCol w="1040524"/>
                <a:gridCol w="2669628"/>
                <a:gridCol w="20442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 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3/2/14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Qi (hq5tj)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Layout is done, we need to export CAM files of the PCB. CAM files have the information </a:t>
            </a:r>
            <a:r>
              <a:rPr lang="en-US" dirty="0"/>
              <a:t>of the </a:t>
            </a:r>
            <a:r>
              <a:rPr lang="en-US" dirty="0" smtClean="0"/>
              <a:t>board for manufacture.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3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06415"/>
            <a:ext cx="7024388" cy="4419600"/>
          </a:xfrm>
        </p:spPr>
      </p:pic>
      <p:sp>
        <p:nvSpPr>
          <p:cNvPr id="7" name="TextBox 6"/>
          <p:cNvSpPr txBox="1"/>
          <p:nvPr/>
        </p:nvSpPr>
        <p:spPr>
          <a:xfrm>
            <a:off x="1219200" y="6107668"/>
            <a:ext cx="4532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In Layout, click on File - CAM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73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63321" y="4880653"/>
            <a:ext cx="71234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Here you have 2 options: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Click on “Import” to read CAM export settings from other designs 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Click on “Add” to generate CAM of each layers by yourself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Typically, the total number of CAM files is N+5. N is the number of the PCB design layers. 5 includes 2 Silkscreen, 2 Solder mask, and NC drill.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21" y="1472712"/>
            <a:ext cx="611505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4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80429" y="1493227"/>
            <a:ext cx="34873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To add new layers,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Fill in the name of CAM file you want to generate in “Document Name” and “Output File”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Select what type of layer it is in “Document Type”. Typically select Routing/Split Plane, Silkscreen, or NC drill.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Choose the location of the layer (Top/Bottom/Inner) in “Fabrication Layer”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Click on “Layers”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169" y="1493227"/>
            <a:ext cx="4229100" cy="47625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305169" y="4360984"/>
            <a:ext cx="844061" cy="812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49230" y="4853354"/>
            <a:ext cx="3892062" cy="3907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013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54507" y="1493227"/>
            <a:ext cx="28132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Select what features you want to add to the layer.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Notice that for Silkscreen layer, both the Silkscreen layer and the attached layer (Top/Bottom should be selected)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52" y="1428750"/>
            <a:ext cx="5267325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44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97429" y="4628237"/>
            <a:ext cx="65607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After adding all the N+5 layers, select all the layers and click run. Your CAM then is ready in the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PADS_project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– CAM folder.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Optionally, you can export your CAM file settings by click on “Export”.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 N+5 files are the files you need to send to the manufacturer.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429" y="1371600"/>
            <a:ext cx="611505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91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done!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05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10295</TotalTime>
  <Words>293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Castellar</vt:lpstr>
      <vt:lpstr>Informal Roman</vt:lpstr>
      <vt:lpstr>Sakkal Majalla</vt:lpstr>
      <vt:lpstr>Times New Roman</vt:lpstr>
      <vt:lpstr>Wingdings</vt:lpstr>
      <vt:lpstr>RLPVLSI_PPT_TEMPLATE</vt:lpstr>
      <vt:lpstr> CAM Export Flow</vt:lpstr>
      <vt:lpstr>Revision History</vt:lpstr>
      <vt:lpstr>Overview</vt:lpstr>
      <vt:lpstr>Step 1</vt:lpstr>
      <vt:lpstr>Step 2</vt:lpstr>
      <vt:lpstr>Step 3</vt:lpstr>
      <vt:lpstr>Step 3</vt:lpstr>
      <vt:lpstr>Step 4</vt:lpstr>
      <vt:lpstr>You’re done!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He Qi</cp:lastModifiedBy>
  <cp:revision>135</cp:revision>
  <cp:lastPrinted>2011-09-12T21:41:37Z</cp:lastPrinted>
  <dcterms:created xsi:type="dcterms:W3CDTF">2012-04-26T20:08:20Z</dcterms:created>
  <dcterms:modified xsi:type="dcterms:W3CDTF">2014-03-02T22:08:41Z</dcterms:modified>
</cp:coreProperties>
</file>